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77" r:id="rId4"/>
    <p:sldId id="287" r:id="rId5"/>
    <p:sldId id="267" r:id="rId6"/>
    <p:sldId id="265" r:id="rId7"/>
    <p:sldId id="268" r:id="rId8"/>
    <p:sldId id="269" r:id="rId9"/>
    <p:sldId id="270" r:id="rId10"/>
    <p:sldId id="264" r:id="rId11"/>
    <p:sldId id="272" r:id="rId12"/>
    <p:sldId id="273" r:id="rId13"/>
    <p:sldId id="271" r:id="rId14"/>
    <p:sldId id="274" r:id="rId15"/>
    <p:sldId id="259" r:id="rId16"/>
    <p:sldId id="262" r:id="rId17"/>
    <p:sldId id="263" r:id="rId18"/>
    <p:sldId id="275" r:id="rId19"/>
    <p:sldId id="288" r:id="rId20"/>
    <p:sldId id="258" r:id="rId21"/>
    <p:sldId id="266" r:id="rId22"/>
    <p:sldId id="276" r:id="rId23"/>
    <p:sldId id="260" r:id="rId24"/>
    <p:sldId id="283" r:id="rId25"/>
    <p:sldId id="284" r:id="rId26"/>
    <p:sldId id="280" r:id="rId27"/>
    <p:sldId id="281" r:id="rId28"/>
    <p:sldId id="282" r:id="rId29"/>
    <p:sldId id="286" r:id="rId30"/>
    <p:sldId id="278" r:id="rId31"/>
    <p:sldId id="279" r:id="rId32"/>
    <p:sldId id="285" r:id="rId33"/>
    <p:sldId id="261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Male and</a:t>
            </a:r>
            <a:r>
              <a:rPr lang="en-US" baseline="0" dirty="0" smtClean="0"/>
              <a:t> Females in Study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Study 1</c:v>
                </c:pt>
                <c:pt idx="1">
                  <c:v>Study 2</c:v>
                </c:pt>
                <c:pt idx="2">
                  <c:v>Study 3 </c:v>
                </c:pt>
                <c:pt idx="3">
                  <c:v>Study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Study 1</c:v>
                </c:pt>
                <c:pt idx="1">
                  <c:v>Study 2</c:v>
                </c:pt>
                <c:pt idx="2">
                  <c:v>Study 3 </c:v>
                </c:pt>
                <c:pt idx="3">
                  <c:v>Study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324673112"/>
        <c:axId val="324673896"/>
        <c:axId val="0"/>
      </c:bar3DChart>
      <c:catAx>
        <c:axId val="32467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73896"/>
        <c:crosses val="autoZero"/>
        <c:auto val="1"/>
        <c:lblAlgn val="ctr"/>
        <c:lblOffset val="100"/>
        <c:noMultiLvlLbl val="0"/>
      </c:catAx>
      <c:valAx>
        <c:axId val="324673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673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19F2E-0EEB-4C2B-833C-B1757E2F56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EE3F7-2F5B-4837-9803-1189C2209157}">
      <dgm:prSet phldrT="[Text]" custT="1"/>
      <dgm:spPr/>
      <dgm:t>
        <a:bodyPr/>
        <a:lstStyle/>
        <a:p>
          <a:r>
            <a:rPr lang="en-US" sz="2000" b="1" dirty="0" smtClean="0"/>
            <a:t>Your Research</a:t>
          </a:r>
          <a:endParaRPr lang="en-US" sz="2000" b="1" dirty="0"/>
        </a:p>
      </dgm:t>
    </dgm:pt>
    <dgm:pt modelId="{6BA8DDFA-F69B-4C91-80EC-4FD79E9EA260}" type="parTrans" cxnId="{852F7EA3-E3C9-412B-B591-89E0FE2C0736}">
      <dgm:prSet/>
      <dgm:spPr/>
      <dgm:t>
        <a:bodyPr/>
        <a:lstStyle/>
        <a:p>
          <a:endParaRPr lang="en-US"/>
        </a:p>
      </dgm:t>
    </dgm:pt>
    <dgm:pt modelId="{E6D59075-C66D-4083-9FCB-99A8EBDD72BF}" type="sibTrans" cxnId="{852F7EA3-E3C9-412B-B591-89E0FE2C0736}">
      <dgm:prSet/>
      <dgm:spPr/>
      <dgm:t>
        <a:bodyPr/>
        <a:lstStyle/>
        <a:p>
          <a:endParaRPr lang="en-US"/>
        </a:p>
      </dgm:t>
    </dgm:pt>
    <dgm:pt modelId="{998AE596-ACE2-4129-9EB5-394661A44E4F}">
      <dgm:prSet phldrT="[Text]" custT="1"/>
      <dgm:spPr/>
      <dgm:t>
        <a:bodyPr/>
        <a:lstStyle/>
        <a:p>
          <a:r>
            <a:rPr lang="en-US" sz="2000" b="1" dirty="0" smtClean="0"/>
            <a:t>Introduction/Background </a:t>
          </a:r>
          <a:endParaRPr lang="en-US" sz="2000" b="1" dirty="0"/>
        </a:p>
      </dgm:t>
    </dgm:pt>
    <dgm:pt modelId="{97DCDDB6-97BE-4169-A48F-EB47C4B6751A}" type="parTrans" cxnId="{3691B7B9-076C-4C8F-A273-0F2577A9C03F}">
      <dgm:prSet/>
      <dgm:spPr/>
      <dgm:t>
        <a:bodyPr/>
        <a:lstStyle/>
        <a:p>
          <a:endParaRPr lang="en-US" sz="2000" b="1"/>
        </a:p>
      </dgm:t>
    </dgm:pt>
    <dgm:pt modelId="{1B05AAF3-57B4-43A1-9DFD-21C2D1A295BF}" type="sibTrans" cxnId="{3691B7B9-076C-4C8F-A273-0F2577A9C03F}">
      <dgm:prSet/>
      <dgm:spPr/>
      <dgm:t>
        <a:bodyPr/>
        <a:lstStyle/>
        <a:p>
          <a:endParaRPr lang="en-US"/>
        </a:p>
      </dgm:t>
    </dgm:pt>
    <dgm:pt modelId="{9D650401-F5C4-45B8-A45B-8323E9A1D61E}">
      <dgm:prSet phldrT="[Text]" custT="1"/>
      <dgm:spPr/>
      <dgm:t>
        <a:bodyPr/>
        <a:lstStyle/>
        <a:p>
          <a:r>
            <a:rPr lang="en-US" sz="2000" b="1" dirty="0" smtClean="0"/>
            <a:t>Method </a:t>
          </a:r>
          <a:endParaRPr lang="en-US" sz="2000" b="1" dirty="0"/>
        </a:p>
      </dgm:t>
    </dgm:pt>
    <dgm:pt modelId="{031A9AE5-9096-4C97-8908-3A4E26090FC6}" type="parTrans" cxnId="{23AB01D7-5907-4558-B859-80D2EF9B871E}">
      <dgm:prSet/>
      <dgm:spPr/>
      <dgm:t>
        <a:bodyPr/>
        <a:lstStyle/>
        <a:p>
          <a:endParaRPr lang="en-US" sz="2000" b="1"/>
        </a:p>
      </dgm:t>
    </dgm:pt>
    <dgm:pt modelId="{3631DA8F-0282-4779-BE07-D36C5A1EA3CF}" type="sibTrans" cxnId="{23AB01D7-5907-4558-B859-80D2EF9B871E}">
      <dgm:prSet/>
      <dgm:spPr/>
      <dgm:t>
        <a:bodyPr/>
        <a:lstStyle/>
        <a:p>
          <a:endParaRPr lang="en-US"/>
        </a:p>
      </dgm:t>
    </dgm:pt>
    <dgm:pt modelId="{EE90E6D1-C9FE-43A7-88A8-CBAAE7EE3F4D}">
      <dgm:prSet phldrT="[Text]" custT="1"/>
      <dgm:spPr/>
      <dgm:t>
        <a:bodyPr/>
        <a:lstStyle/>
        <a:p>
          <a:r>
            <a:rPr lang="en-US" sz="2000" b="1" dirty="0" smtClean="0"/>
            <a:t>Results </a:t>
          </a:r>
          <a:endParaRPr lang="en-US" sz="2000" b="1" dirty="0"/>
        </a:p>
      </dgm:t>
    </dgm:pt>
    <dgm:pt modelId="{4981A85C-9A8E-4041-B911-BBCCAD714771}" type="parTrans" cxnId="{DC45C941-CFE1-4F6D-AF2A-6845F42C0603}">
      <dgm:prSet/>
      <dgm:spPr/>
      <dgm:t>
        <a:bodyPr/>
        <a:lstStyle/>
        <a:p>
          <a:endParaRPr lang="en-US" sz="2000" b="1"/>
        </a:p>
      </dgm:t>
    </dgm:pt>
    <dgm:pt modelId="{540602FD-74CA-468A-90C8-6765E42877C8}" type="sibTrans" cxnId="{DC45C941-CFE1-4F6D-AF2A-6845F42C0603}">
      <dgm:prSet/>
      <dgm:spPr/>
      <dgm:t>
        <a:bodyPr/>
        <a:lstStyle/>
        <a:p>
          <a:endParaRPr lang="en-US"/>
        </a:p>
      </dgm:t>
    </dgm:pt>
    <dgm:pt modelId="{DB7B08AC-3AE7-4251-8C35-39375F85AD84}">
      <dgm:prSet phldrT="[Text]" custT="1"/>
      <dgm:spPr/>
      <dgm:t>
        <a:bodyPr/>
        <a:lstStyle/>
        <a:p>
          <a:r>
            <a:rPr lang="en-US" sz="2000" b="1" dirty="0" smtClean="0"/>
            <a:t>Discussion/Conclusion </a:t>
          </a:r>
          <a:endParaRPr lang="en-US" sz="2000" b="1" dirty="0"/>
        </a:p>
      </dgm:t>
    </dgm:pt>
    <dgm:pt modelId="{20ED3C11-0308-436E-AF5E-EC9E78A360A2}" type="parTrans" cxnId="{D82EFC28-1807-4829-8766-E64584385D62}">
      <dgm:prSet/>
      <dgm:spPr/>
      <dgm:t>
        <a:bodyPr/>
        <a:lstStyle/>
        <a:p>
          <a:endParaRPr lang="en-US" sz="2000" b="1"/>
        </a:p>
      </dgm:t>
    </dgm:pt>
    <dgm:pt modelId="{A5EC81A5-E493-4A6C-95BF-9221FE9EDD13}" type="sibTrans" cxnId="{D82EFC28-1807-4829-8766-E64584385D62}">
      <dgm:prSet/>
      <dgm:spPr/>
      <dgm:t>
        <a:bodyPr/>
        <a:lstStyle/>
        <a:p>
          <a:endParaRPr lang="en-US"/>
        </a:p>
      </dgm:t>
    </dgm:pt>
    <dgm:pt modelId="{77F732C3-A76F-43B9-BD70-EB16C998F04B}">
      <dgm:prSet/>
      <dgm:spPr/>
      <dgm:t>
        <a:bodyPr/>
        <a:lstStyle/>
        <a:p>
          <a:r>
            <a:rPr lang="en-US" b="1" dirty="0" smtClean="0"/>
            <a:t>Hypothesis/Predictions </a:t>
          </a:r>
          <a:endParaRPr lang="en-US" b="1" dirty="0"/>
        </a:p>
      </dgm:t>
    </dgm:pt>
    <dgm:pt modelId="{99BF1944-004C-40F9-BD04-A10700B61F63}" type="parTrans" cxnId="{4AB0FD5E-D19E-48F6-8C53-9877C72D1F44}">
      <dgm:prSet/>
      <dgm:spPr/>
      <dgm:t>
        <a:bodyPr/>
        <a:lstStyle/>
        <a:p>
          <a:endParaRPr lang="en-US" b="1"/>
        </a:p>
      </dgm:t>
    </dgm:pt>
    <dgm:pt modelId="{3057FE0A-9C83-4D39-BD26-A3256C47470A}" type="sibTrans" cxnId="{4AB0FD5E-D19E-48F6-8C53-9877C72D1F44}">
      <dgm:prSet/>
      <dgm:spPr/>
      <dgm:t>
        <a:bodyPr/>
        <a:lstStyle/>
        <a:p>
          <a:endParaRPr lang="en-US"/>
        </a:p>
      </dgm:t>
    </dgm:pt>
    <dgm:pt modelId="{3DFD45AB-47E9-4542-84A3-37656EFF8B46}">
      <dgm:prSet/>
      <dgm:spPr/>
      <dgm:t>
        <a:bodyPr/>
        <a:lstStyle/>
        <a:p>
          <a:r>
            <a:rPr lang="en-US" b="1" dirty="0" smtClean="0"/>
            <a:t>References</a:t>
          </a:r>
          <a:endParaRPr lang="en-US" b="1" dirty="0"/>
        </a:p>
      </dgm:t>
    </dgm:pt>
    <dgm:pt modelId="{206B3EF2-0F12-430A-9F79-3496947A1639}" type="parTrans" cxnId="{7899D512-7CA5-44D5-AEAD-333A64E2561B}">
      <dgm:prSet/>
      <dgm:spPr/>
      <dgm:t>
        <a:bodyPr/>
        <a:lstStyle/>
        <a:p>
          <a:endParaRPr lang="en-US" b="1"/>
        </a:p>
      </dgm:t>
    </dgm:pt>
    <dgm:pt modelId="{68A9E55B-514E-4E18-A38A-62A264B2E830}" type="sibTrans" cxnId="{7899D512-7CA5-44D5-AEAD-333A64E2561B}">
      <dgm:prSet/>
      <dgm:spPr/>
      <dgm:t>
        <a:bodyPr/>
        <a:lstStyle/>
        <a:p>
          <a:endParaRPr lang="en-US"/>
        </a:p>
      </dgm:t>
    </dgm:pt>
    <dgm:pt modelId="{FBB381AA-7C73-4466-A96F-9225CCEE2770}" type="pres">
      <dgm:prSet presAssocID="{27019F2E-0EEB-4C2B-833C-B1757E2F56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6B719A-1180-4368-B50A-415989F3E66A}" type="pres">
      <dgm:prSet presAssocID="{CB4EE3F7-2F5B-4837-9803-1189C2209157}" presName="hierRoot1" presStyleCnt="0">
        <dgm:presLayoutVars>
          <dgm:hierBranch val="init"/>
        </dgm:presLayoutVars>
      </dgm:prSet>
      <dgm:spPr/>
    </dgm:pt>
    <dgm:pt modelId="{77C14A67-7050-497D-BB28-569783623323}" type="pres">
      <dgm:prSet presAssocID="{CB4EE3F7-2F5B-4837-9803-1189C2209157}" presName="rootComposite1" presStyleCnt="0"/>
      <dgm:spPr/>
    </dgm:pt>
    <dgm:pt modelId="{3F412365-EF01-47AC-835D-DEEFF73B3B5A}" type="pres">
      <dgm:prSet presAssocID="{CB4EE3F7-2F5B-4837-9803-1189C2209157}" presName="rootText1" presStyleLbl="node0" presStyleIdx="0" presStyleCnt="1" custScaleX="123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52ED6E-F52D-4B30-A742-65EAF884A427}" type="pres">
      <dgm:prSet presAssocID="{CB4EE3F7-2F5B-4837-9803-1189C2209157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833C15B-BBE0-42C9-AABE-BB7229BB1C39}" type="pres">
      <dgm:prSet presAssocID="{CB4EE3F7-2F5B-4837-9803-1189C2209157}" presName="hierChild2" presStyleCnt="0"/>
      <dgm:spPr/>
    </dgm:pt>
    <dgm:pt modelId="{90313E4E-FE08-4F7B-BB8A-42D6F839B8BD}" type="pres">
      <dgm:prSet presAssocID="{97DCDDB6-97BE-4169-A48F-EB47C4B6751A}" presName="Name37" presStyleLbl="parChTrans1D2" presStyleIdx="0" presStyleCnt="4" custSzX="4874331"/>
      <dgm:spPr/>
      <dgm:t>
        <a:bodyPr/>
        <a:lstStyle/>
        <a:p>
          <a:endParaRPr lang="en-US"/>
        </a:p>
      </dgm:t>
    </dgm:pt>
    <dgm:pt modelId="{26587527-6E4A-42D7-AEBC-C074BC743B97}" type="pres">
      <dgm:prSet presAssocID="{998AE596-ACE2-4129-9EB5-394661A44E4F}" presName="hierRoot2" presStyleCnt="0">
        <dgm:presLayoutVars>
          <dgm:hierBranch val="init"/>
        </dgm:presLayoutVars>
      </dgm:prSet>
      <dgm:spPr/>
    </dgm:pt>
    <dgm:pt modelId="{99AFA1A5-D6BF-4042-BB94-28E63B96686D}" type="pres">
      <dgm:prSet presAssocID="{998AE596-ACE2-4129-9EB5-394661A44E4F}" presName="rootComposite" presStyleCnt="0"/>
      <dgm:spPr/>
    </dgm:pt>
    <dgm:pt modelId="{0F1BAEDB-9DB8-40E9-A9C8-526207F36AB2}" type="pres">
      <dgm:prSet presAssocID="{998AE596-ACE2-4129-9EB5-394661A44E4F}" presName="rootText" presStyleLbl="node2" presStyleIdx="0" presStyleCnt="4" custScaleX="1510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C805CD-8C12-4D1B-B748-48F45515D57D}" type="pres">
      <dgm:prSet presAssocID="{998AE596-ACE2-4129-9EB5-394661A44E4F}" presName="rootConnector" presStyleLbl="node2" presStyleIdx="0" presStyleCnt="4"/>
      <dgm:spPr/>
      <dgm:t>
        <a:bodyPr/>
        <a:lstStyle/>
        <a:p>
          <a:endParaRPr lang="en-US"/>
        </a:p>
      </dgm:t>
    </dgm:pt>
    <dgm:pt modelId="{11C9A9A6-FCF9-4B35-9DFF-32BAD0AE3CC4}" type="pres">
      <dgm:prSet presAssocID="{998AE596-ACE2-4129-9EB5-394661A44E4F}" presName="hierChild4" presStyleCnt="0"/>
      <dgm:spPr/>
    </dgm:pt>
    <dgm:pt modelId="{A149F6F0-C362-4484-A17E-25918CE97AD0}" type="pres">
      <dgm:prSet presAssocID="{99BF1944-004C-40F9-BD04-A10700B61F63}" presName="Name37" presStyleLbl="parChTrans1D3" presStyleIdx="0" presStyleCnt="2" custSzX="96905"/>
      <dgm:spPr/>
      <dgm:t>
        <a:bodyPr/>
        <a:lstStyle/>
        <a:p>
          <a:endParaRPr lang="en-US"/>
        </a:p>
      </dgm:t>
    </dgm:pt>
    <dgm:pt modelId="{9891CF45-1001-4FB6-B2EF-947F2228FBA1}" type="pres">
      <dgm:prSet presAssocID="{77F732C3-A76F-43B9-BD70-EB16C998F04B}" presName="hierRoot2" presStyleCnt="0">
        <dgm:presLayoutVars>
          <dgm:hierBranch val="init"/>
        </dgm:presLayoutVars>
      </dgm:prSet>
      <dgm:spPr/>
    </dgm:pt>
    <dgm:pt modelId="{7E17F6D7-9FB5-4C3A-8686-5EEA3D6E7B1E}" type="pres">
      <dgm:prSet presAssocID="{77F732C3-A76F-43B9-BD70-EB16C998F04B}" presName="rootComposite" presStyleCnt="0"/>
      <dgm:spPr/>
    </dgm:pt>
    <dgm:pt modelId="{41296AE3-FCC2-4016-86FE-D8987EBACDDA}" type="pres">
      <dgm:prSet presAssocID="{77F732C3-A76F-43B9-BD70-EB16C998F04B}" presName="rootText" presStyleLbl="node3" presStyleIdx="0" presStyleCnt="2" custScaleX="105977" custLinFactNeighborX="-18680" custLinFactNeighborY="321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751078-A981-465E-B616-E59B2369C2A7}" type="pres">
      <dgm:prSet presAssocID="{77F732C3-A76F-43B9-BD70-EB16C998F04B}" presName="rootConnector" presStyleLbl="node3" presStyleIdx="0" presStyleCnt="2"/>
      <dgm:spPr/>
      <dgm:t>
        <a:bodyPr/>
        <a:lstStyle/>
        <a:p>
          <a:endParaRPr lang="en-US"/>
        </a:p>
      </dgm:t>
    </dgm:pt>
    <dgm:pt modelId="{BE036634-A64F-47AB-B34C-87ABFFEC00A7}" type="pres">
      <dgm:prSet presAssocID="{77F732C3-A76F-43B9-BD70-EB16C998F04B}" presName="hierChild4" presStyleCnt="0"/>
      <dgm:spPr/>
    </dgm:pt>
    <dgm:pt modelId="{D3F213A3-80E3-4301-B4C4-1CD679C5DA4F}" type="pres">
      <dgm:prSet presAssocID="{77F732C3-A76F-43B9-BD70-EB16C998F04B}" presName="hierChild5" presStyleCnt="0"/>
      <dgm:spPr/>
    </dgm:pt>
    <dgm:pt modelId="{1BBC8F62-2858-4794-8A2D-1CDFAF5C57A3}" type="pres">
      <dgm:prSet presAssocID="{998AE596-ACE2-4129-9EB5-394661A44E4F}" presName="hierChild5" presStyleCnt="0"/>
      <dgm:spPr/>
    </dgm:pt>
    <dgm:pt modelId="{14FC38C8-CAFF-4C12-BBF0-384DE11A3736}" type="pres">
      <dgm:prSet presAssocID="{031A9AE5-9096-4C97-8908-3A4E26090FC6}" presName="Name37" presStyleLbl="parChTrans1D2" presStyleIdx="1" presStyleCnt="4" custSzX="1624777"/>
      <dgm:spPr/>
      <dgm:t>
        <a:bodyPr/>
        <a:lstStyle/>
        <a:p>
          <a:endParaRPr lang="en-US"/>
        </a:p>
      </dgm:t>
    </dgm:pt>
    <dgm:pt modelId="{B7BF4D82-66EC-4FF0-8709-07041D395F6A}" type="pres">
      <dgm:prSet presAssocID="{9D650401-F5C4-45B8-A45B-8323E9A1D61E}" presName="hierRoot2" presStyleCnt="0">
        <dgm:presLayoutVars>
          <dgm:hierBranch val="init"/>
        </dgm:presLayoutVars>
      </dgm:prSet>
      <dgm:spPr/>
    </dgm:pt>
    <dgm:pt modelId="{E06DE4F0-DA8B-4958-B18A-5349D41C6F3E}" type="pres">
      <dgm:prSet presAssocID="{9D650401-F5C4-45B8-A45B-8323E9A1D61E}" presName="rootComposite" presStyleCnt="0"/>
      <dgm:spPr/>
    </dgm:pt>
    <dgm:pt modelId="{3DC6A8C1-CC4D-45BA-9BE2-E4F0BCC0A789}" type="pres">
      <dgm:prSet presAssocID="{9D650401-F5C4-45B8-A45B-8323E9A1D61E}" presName="rootText" presStyleLbl="node2" presStyleIdx="1" presStyleCnt="4" custScaleX="123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E841D-B21C-43D1-B7A0-3E55FB456287}" type="pres">
      <dgm:prSet presAssocID="{9D650401-F5C4-45B8-A45B-8323E9A1D61E}" presName="rootConnector" presStyleLbl="node2" presStyleIdx="1" presStyleCnt="4"/>
      <dgm:spPr/>
      <dgm:t>
        <a:bodyPr/>
        <a:lstStyle/>
        <a:p>
          <a:endParaRPr lang="en-US"/>
        </a:p>
      </dgm:t>
    </dgm:pt>
    <dgm:pt modelId="{49184C3A-D3BA-4CDF-8C42-DF2F6C0ED88D}" type="pres">
      <dgm:prSet presAssocID="{9D650401-F5C4-45B8-A45B-8323E9A1D61E}" presName="hierChild4" presStyleCnt="0"/>
      <dgm:spPr/>
    </dgm:pt>
    <dgm:pt modelId="{3053A1D7-4708-4131-88DA-682D00323524}" type="pres">
      <dgm:prSet presAssocID="{9D650401-F5C4-45B8-A45B-8323E9A1D61E}" presName="hierChild5" presStyleCnt="0"/>
      <dgm:spPr/>
    </dgm:pt>
    <dgm:pt modelId="{FF876E85-68C1-42D9-B639-A26D40247519}" type="pres">
      <dgm:prSet presAssocID="{4981A85C-9A8E-4041-B911-BBCCAD714771}" presName="Name37" presStyleLbl="parChTrans1D2" presStyleIdx="2" presStyleCnt="4" custSzX="1624777"/>
      <dgm:spPr/>
      <dgm:t>
        <a:bodyPr/>
        <a:lstStyle/>
        <a:p>
          <a:endParaRPr lang="en-US"/>
        </a:p>
      </dgm:t>
    </dgm:pt>
    <dgm:pt modelId="{1D87F5CF-7357-41A5-97B9-F3DC81216127}" type="pres">
      <dgm:prSet presAssocID="{EE90E6D1-C9FE-43A7-88A8-CBAAE7EE3F4D}" presName="hierRoot2" presStyleCnt="0">
        <dgm:presLayoutVars>
          <dgm:hierBranch val="init"/>
        </dgm:presLayoutVars>
      </dgm:prSet>
      <dgm:spPr/>
    </dgm:pt>
    <dgm:pt modelId="{7A4025C3-2A1E-4C3F-A293-482E2B93D43C}" type="pres">
      <dgm:prSet presAssocID="{EE90E6D1-C9FE-43A7-88A8-CBAAE7EE3F4D}" presName="rootComposite" presStyleCnt="0"/>
      <dgm:spPr/>
    </dgm:pt>
    <dgm:pt modelId="{D48C64C8-401D-4A12-A822-AEA870227F6B}" type="pres">
      <dgm:prSet presAssocID="{EE90E6D1-C9FE-43A7-88A8-CBAAE7EE3F4D}" presName="rootText" presStyleLbl="node2" presStyleIdx="2" presStyleCnt="4" custScaleX="123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FA075E-CD59-47AE-B8EA-8BA76D0E1233}" type="pres">
      <dgm:prSet presAssocID="{EE90E6D1-C9FE-43A7-88A8-CBAAE7EE3F4D}" presName="rootConnector" presStyleLbl="node2" presStyleIdx="2" presStyleCnt="4"/>
      <dgm:spPr/>
      <dgm:t>
        <a:bodyPr/>
        <a:lstStyle/>
        <a:p>
          <a:endParaRPr lang="en-US"/>
        </a:p>
      </dgm:t>
    </dgm:pt>
    <dgm:pt modelId="{14F615B6-482D-4ADD-A4EA-CFFA1051591C}" type="pres">
      <dgm:prSet presAssocID="{EE90E6D1-C9FE-43A7-88A8-CBAAE7EE3F4D}" presName="hierChild4" presStyleCnt="0"/>
      <dgm:spPr/>
    </dgm:pt>
    <dgm:pt modelId="{44808D05-DFE9-4253-AA25-4239F16EEF3A}" type="pres">
      <dgm:prSet presAssocID="{EE90E6D1-C9FE-43A7-88A8-CBAAE7EE3F4D}" presName="hierChild5" presStyleCnt="0"/>
      <dgm:spPr/>
    </dgm:pt>
    <dgm:pt modelId="{470E7E48-B67A-4B66-A4B9-82A02183A39F}" type="pres">
      <dgm:prSet presAssocID="{20ED3C11-0308-436E-AF5E-EC9E78A360A2}" presName="Name37" presStyleLbl="parChTrans1D2" presStyleIdx="3" presStyleCnt="4" custSzX="4874331"/>
      <dgm:spPr/>
      <dgm:t>
        <a:bodyPr/>
        <a:lstStyle/>
        <a:p>
          <a:endParaRPr lang="en-US"/>
        </a:p>
      </dgm:t>
    </dgm:pt>
    <dgm:pt modelId="{A3727498-91CC-4FCB-A5E8-168CED89E429}" type="pres">
      <dgm:prSet presAssocID="{DB7B08AC-3AE7-4251-8C35-39375F85AD84}" presName="hierRoot2" presStyleCnt="0">
        <dgm:presLayoutVars>
          <dgm:hierBranch val="init"/>
        </dgm:presLayoutVars>
      </dgm:prSet>
      <dgm:spPr/>
    </dgm:pt>
    <dgm:pt modelId="{8FC20595-FC2F-48C2-BD85-433E41A700F8}" type="pres">
      <dgm:prSet presAssocID="{DB7B08AC-3AE7-4251-8C35-39375F85AD84}" presName="rootComposite" presStyleCnt="0"/>
      <dgm:spPr/>
    </dgm:pt>
    <dgm:pt modelId="{21B154E2-C3E9-4A4D-8B2D-AC61F967699C}" type="pres">
      <dgm:prSet presAssocID="{DB7B08AC-3AE7-4251-8C35-39375F85AD84}" presName="rootText" presStyleLbl="node2" presStyleIdx="3" presStyleCnt="4" custScaleX="1232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B9CEF0-5A6D-4646-B95D-40877338D9B8}" type="pres">
      <dgm:prSet presAssocID="{DB7B08AC-3AE7-4251-8C35-39375F85AD84}" presName="rootConnector" presStyleLbl="node2" presStyleIdx="3" presStyleCnt="4"/>
      <dgm:spPr/>
      <dgm:t>
        <a:bodyPr/>
        <a:lstStyle/>
        <a:p>
          <a:endParaRPr lang="en-US"/>
        </a:p>
      </dgm:t>
    </dgm:pt>
    <dgm:pt modelId="{31968A44-8B9C-491F-BF54-23BE96D8F4F1}" type="pres">
      <dgm:prSet presAssocID="{DB7B08AC-3AE7-4251-8C35-39375F85AD84}" presName="hierChild4" presStyleCnt="0"/>
      <dgm:spPr/>
    </dgm:pt>
    <dgm:pt modelId="{D3EC81A5-6FC9-43AA-93C8-EA20CE3438EB}" type="pres">
      <dgm:prSet presAssocID="{206B3EF2-0F12-430A-9F79-3496947A1639}" presName="Name37" presStyleLbl="parChTrans1D3" presStyleIdx="1" presStyleCnt="2" custSzX="412881"/>
      <dgm:spPr/>
      <dgm:t>
        <a:bodyPr/>
        <a:lstStyle/>
        <a:p>
          <a:endParaRPr lang="en-US"/>
        </a:p>
      </dgm:t>
    </dgm:pt>
    <dgm:pt modelId="{4279BB6A-BCC5-42B6-BDA3-931EF9F1CC4B}" type="pres">
      <dgm:prSet presAssocID="{3DFD45AB-47E9-4542-84A3-37656EFF8B46}" presName="hierRoot2" presStyleCnt="0">
        <dgm:presLayoutVars>
          <dgm:hierBranch val="init"/>
        </dgm:presLayoutVars>
      </dgm:prSet>
      <dgm:spPr/>
    </dgm:pt>
    <dgm:pt modelId="{04D7FCC7-B66F-4EF3-8BDF-4488525BAE8C}" type="pres">
      <dgm:prSet presAssocID="{3DFD45AB-47E9-4542-84A3-37656EFF8B46}" presName="rootComposite" presStyleCnt="0"/>
      <dgm:spPr/>
    </dgm:pt>
    <dgm:pt modelId="{BC393693-318B-4DE2-AE44-54C9F23FAE77}" type="pres">
      <dgm:prSet presAssocID="{3DFD45AB-47E9-4542-84A3-37656EFF8B46}" presName="rootText" presStyleLbl="node3" presStyleIdx="1" presStyleCnt="2" custScaleX="105977" custLinFactNeighborX="-16227" custLinFactNeighborY="23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97D9AB-D504-432F-8093-A4D02D0D5BAD}" type="pres">
      <dgm:prSet presAssocID="{3DFD45AB-47E9-4542-84A3-37656EFF8B46}" presName="rootConnector" presStyleLbl="node3" presStyleIdx="1" presStyleCnt="2"/>
      <dgm:spPr/>
      <dgm:t>
        <a:bodyPr/>
        <a:lstStyle/>
        <a:p>
          <a:endParaRPr lang="en-US"/>
        </a:p>
      </dgm:t>
    </dgm:pt>
    <dgm:pt modelId="{F93AEA09-4A3B-4824-92E9-6F1C7AB6E915}" type="pres">
      <dgm:prSet presAssocID="{3DFD45AB-47E9-4542-84A3-37656EFF8B46}" presName="hierChild4" presStyleCnt="0"/>
      <dgm:spPr/>
    </dgm:pt>
    <dgm:pt modelId="{2C7A82BB-BF3B-4D11-973F-3EF6C1D2F19B}" type="pres">
      <dgm:prSet presAssocID="{3DFD45AB-47E9-4542-84A3-37656EFF8B46}" presName="hierChild5" presStyleCnt="0"/>
      <dgm:spPr/>
    </dgm:pt>
    <dgm:pt modelId="{8E404CF0-13E0-41F0-895A-32F678445487}" type="pres">
      <dgm:prSet presAssocID="{DB7B08AC-3AE7-4251-8C35-39375F85AD84}" presName="hierChild5" presStyleCnt="0"/>
      <dgm:spPr/>
    </dgm:pt>
    <dgm:pt modelId="{3FBC9A2C-53AA-4490-904F-48C70C93F6D7}" type="pres">
      <dgm:prSet presAssocID="{CB4EE3F7-2F5B-4837-9803-1189C2209157}" presName="hierChild3" presStyleCnt="0"/>
      <dgm:spPr/>
    </dgm:pt>
  </dgm:ptLst>
  <dgm:cxnLst>
    <dgm:cxn modelId="{1E1468E0-16FD-4AEC-B83B-61C72949A06F}" type="presOf" srcId="{EE90E6D1-C9FE-43A7-88A8-CBAAE7EE3F4D}" destId="{D48C64C8-401D-4A12-A822-AEA870227F6B}" srcOrd="0" destOrd="0" presId="urn:microsoft.com/office/officeart/2005/8/layout/orgChart1"/>
    <dgm:cxn modelId="{DF27570F-8F42-4DC0-8AA9-F46DE9FE647B}" type="presOf" srcId="{CB4EE3F7-2F5B-4837-9803-1189C2209157}" destId="{5552ED6E-F52D-4B30-A742-65EAF884A427}" srcOrd="1" destOrd="0" presId="urn:microsoft.com/office/officeart/2005/8/layout/orgChart1"/>
    <dgm:cxn modelId="{0BB50483-1CA4-4384-A9A0-D9AFE4228357}" type="presOf" srcId="{97DCDDB6-97BE-4169-A48F-EB47C4B6751A}" destId="{90313E4E-FE08-4F7B-BB8A-42D6F839B8BD}" srcOrd="0" destOrd="0" presId="urn:microsoft.com/office/officeart/2005/8/layout/orgChart1"/>
    <dgm:cxn modelId="{7963D29D-B8ED-4197-BEBC-5F9CBFE88527}" type="presOf" srcId="{4981A85C-9A8E-4041-B911-BBCCAD714771}" destId="{FF876E85-68C1-42D9-B639-A26D40247519}" srcOrd="0" destOrd="0" presId="urn:microsoft.com/office/officeart/2005/8/layout/orgChart1"/>
    <dgm:cxn modelId="{2BAA32B2-5893-4EB8-BCB4-EF04D7B78354}" type="presOf" srcId="{DB7B08AC-3AE7-4251-8C35-39375F85AD84}" destId="{82B9CEF0-5A6D-4646-B95D-40877338D9B8}" srcOrd="1" destOrd="0" presId="urn:microsoft.com/office/officeart/2005/8/layout/orgChart1"/>
    <dgm:cxn modelId="{4AB0FD5E-D19E-48F6-8C53-9877C72D1F44}" srcId="{998AE596-ACE2-4129-9EB5-394661A44E4F}" destId="{77F732C3-A76F-43B9-BD70-EB16C998F04B}" srcOrd="0" destOrd="0" parTransId="{99BF1944-004C-40F9-BD04-A10700B61F63}" sibTransId="{3057FE0A-9C83-4D39-BD26-A3256C47470A}"/>
    <dgm:cxn modelId="{828D7BB7-2CD6-49B7-979B-D9D4C27D6B03}" type="presOf" srcId="{20ED3C11-0308-436E-AF5E-EC9E78A360A2}" destId="{470E7E48-B67A-4B66-A4B9-82A02183A39F}" srcOrd="0" destOrd="0" presId="urn:microsoft.com/office/officeart/2005/8/layout/orgChart1"/>
    <dgm:cxn modelId="{D82EFC28-1807-4829-8766-E64584385D62}" srcId="{CB4EE3F7-2F5B-4837-9803-1189C2209157}" destId="{DB7B08AC-3AE7-4251-8C35-39375F85AD84}" srcOrd="3" destOrd="0" parTransId="{20ED3C11-0308-436E-AF5E-EC9E78A360A2}" sibTransId="{A5EC81A5-E493-4A6C-95BF-9221FE9EDD13}"/>
    <dgm:cxn modelId="{9127E8EA-5781-4D58-A706-E677B8EBF115}" type="presOf" srcId="{77F732C3-A76F-43B9-BD70-EB16C998F04B}" destId="{41296AE3-FCC2-4016-86FE-D8987EBACDDA}" srcOrd="0" destOrd="0" presId="urn:microsoft.com/office/officeart/2005/8/layout/orgChart1"/>
    <dgm:cxn modelId="{B5723EEF-78EA-45E0-A78C-0156BEC9E6B5}" type="presOf" srcId="{031A9AE5-9096-4C97-8908-3A4E26090FC6}" destId="{14FC38C8-CAFF-4C12-BBF0-384DE11A3736}" srcOrd="0" destOrd="0" presId="urn:microsoft.com/office/officeart/2005/8/layout/orgChart1"/>
    <dgm:cxn modelId="{727C8C46-E3A5-4A41-A719-A4C728E3735C}" type="presOf" srcId="{998AE596-ACE2-4129-9EB5-394661A44E4F}" destId="{0F1BAEDB-9DB8-40E9-A9C8-526207F36AB2}" srcOrd="0" destOrd="0" presId="urn:microsoft.com/office/officeart/2005/8/layout/orgChart1"/>
    <dgm:cxn modelId="{C4D09D15-C530-4D14-BCF6-3F4E4534D4EF}" type="presOf" srcId="{3DFD45AB-47E9-4542-84A3-37656EFF8B46}" destId="{8697D9AB-D504-432F-8093-A4D02D0D5BAD}" srcOrd="1" destOrd="0" presId="urn:microsoft.com/office/officeart/2005/8/layout/orgChart1"/>
    <dgm:cxn modelId="{A40696D9-9A2F-474B-AF7F-CC404925A678}" type="presOf" srcId="{77F732C3-A76F-43B9-BD70-EB16C998F04B}" destId="{B2751078-A981-465E-B616-E59B2369C2A7}" srcOrd="1" destOrd="0" presId="urn:microsoft.com/office/officeart/2005/8/layout/orgChart1"/>
    <dgm:cxn modelId="{F094CBB6-62F7-40F3-A38D-ADC1D58100F0}" type="presOf" srcId="{99BF1944-004C-40F9-BD04-A10700B61F63}" destId="{A149F6F0-C362-4484-A17E-25918CE97AD0}" srcOrd="0" destOrd="0" presId="urn:microsoft.com/office/officeart/2005/8/layout/orgChart1"/>
    <dgm:cxn modelId="{DAE214BC-8EAD-401A-A040-5C9AD23A5E8F}" type="presOf" srcId="{3DFD45AB-47E9-4542-84A3-37656EFF8B46}" destId="{BC393693-318B-4DE2-AE44-54C9F23FAE77}" srcOrd="0" destOrd="0" presId="urn:microsoft.com/office/officeart/2005/8/layout/orgChart1"/>
    <dgm:cxn modelId="{E0BC97EC-6C2B-4577-8333-7C539E7304B0}" type="presOf" srcId="{998AE596-ACE2-4129-9EB5-394661A44E4F}" destId="{E9C805CD-8C12-4D1B-B748-48F45515D57D}" srcOrd="1" destOrd="0" presId="urn:microsoft.com/office/officeart/2005/8/layout/orgChart1"/>
    <dgm:cxn modelId="{6D0DCA90-788F-4B29-915B-0F2FB215018B}" type="presOf" srcId="{206B3EF2-0F12-430A-9F79-3496947A1639}" destId="{D3EC81A5-6FC9-43AA-93C8-EA20CE3438EB}" srcOrd="0" destOrd="0" presId="urn:microsoft.com/office/officeart/2005/8/layout/orgChart1"/>
    <dgm:cxn modelId="{7FF5F74C-CD1B-453A-BD67-3D03B29640FF}" type="presOf" srcId="{DB7B08AC-3AE7-4251-8C35-39375F85AD84}" destId="{21B154E2-C3E9-4A4D-8B2D-AC61F967699C}" srcOrd="0" destOrd="0" presId="urn:microsoft.com/office/officeart/2005/8/layout/orgChart1"/>
    <dgm:cxn modelId="{D48D4060-ADC6-44CE-8A2A-C1F462571B22}" type="presOf" srcId="{CB4EE3F7-2F5B-4837-9803-1189C2209157}" destId="{3F412365-EF01-47AC-835D-DEEFF73B3B5A}" srcOrd="0" destOrd="0" presId="urn:microsoft.com/office/officeart/2005/8/layout/orgChart1"/>
    <dgm:cxn modelId="{6F595587-F03C-4D2D-B84D-44206AB35381}" type="presOf" srcId="{27019F2E-0EEB-4C2B-833C-B1757E2F56CE}" destId="{FBB381AA-7C73-4466-A96F-9225CCEE2770}" srcOrd="0" destOrd="0" presId="urn:microsoft.com/office/officeart/2005/8/layout/orgChart1"/>
    <dgm:cxn modelId="{3691B7B9-076C-4C8F-A273-0F2577A9C03F}" srcId="{CB4EE3F7-2F5B-4837-9803-1189C2209157}" destId="{998AE596-ACE2-4129-9EB5-394661A44E4F}" srcOrd="0" destOrd="0" parTransId="{97DCDDB6-97BE-4169-A48F-EB47C4B6751A}" sibTransId="{1B05AAF3-57B4-43A1-9DFD-21C2D1A295BF}"/>
    <dgm:cxn modelId="{1180163F-7277-4BD2-B20F-C6132F9B1539}" type="presOf" srcId="{9D650401-F5C4-45B8-A45B-8323E9A1D61E}" destId="{475E841D-B21C-43D1-B7A0-3E55FB456287}" srcOrd="1" destOrd="0" presId="urn:microsoft.com/office/officeart/2005/8/layout/orgChart1"/>
    <dgm:cxn modelId="{C4A21C20-AE7D-424F-B7D8-8C1AABFAE640}" type="presOf" srcId="{9D650401-F5C4-45B8-A45B-8323E9A1D61E}" destId="{3DC6A8C1-CC4D-45BA-9BE2-E4F0BCC0A789}" srcOrd="0" destOrd="0" presId="urn:microsoft.com/office/officeart/2005/8/layout/orgChart1"/>
    <dgm:cxn modelId="{7899D512-7CA5-44D5-AEAD-333A64E2561B}" srcId="{DB7B08AC-3AE7-4251-8C35-39375F85AD84}" destId="{3DFD45AB-47E9-4542-84A3-37656EFF8B46}" srcOrd="0" destOrd="0" parTransId="{206B3EF2-0F12-430A-9F79-3496947A1639}" sibTransId="{68A9E55B-514E-4E18-A38A-62A264B2E830}"/>
    <dgm:cxn modelId="{DC45C941-CFE1-4F6D-AF2A-6845F42C0603}" srcId="{CB4EE3F7-2F5B-4837-9803-1189C2209157}" destId="{EE90E6D1-C9FE-43A7-88A8-CBAAE7EE3F4D}" srcOrd="2" destOrd="0" parTransId="{4981A85C-9A8E-4041-B911-BBCCAD714771}" sibTransId="{540602FD-74CA-468A-90C8-6765E42877C8}"/>
    <dgm:cxn modelId="{78EB8F4C-44EA-42A3-A739-793285CBCAAD}" type="presOf" srcId="{EE90E6D1-C9FE-43A7-88A8-CBAAE7EE3F4D}" destId="{58FA075E-CD59-47AE-B8EA-8BA76D0E1233}" srcOrd="1" destOrd="0" presId="urn:microsoft.com/office/officeart/2005/8/layout/orgChart1"/>
    <dgm:cxn modelId="{23AB01D7-5907-4558-B859-80D2EF9B871E}" srcId="{CB4EE3F7-2F5B-4837-9803-1189C2209157}" destId="{9D650401-F5C4-45B8-A45B-8323E9A1D61E}" srcOrd="1" destOrd="0" parTransId="{031A9AE5-9096-4C97-8908-3A4E26090FC6}" sibTransId="{3631DA8F-0282-4779-BE07-D36C5A1EA3CF}"/>
    <dgm:cxn modelId="{852F7EA3-E3C9-412B-B591-89E0FE2C0736}" srcId="{27019F2E-0EEB-4C2B-833C-B1757E2F56CE}" destId="{CB4EE3F7-2F5B-4837-9803-1189C2209157}" srcOrd="0" destOrd="0" parTransId="{6BA8DDFA-F69B-4C91-80EC-4FD79E9EA260}" sibTransId="{E6D59075-C66D-4083-9FCB-99A8EBDD72BF}"/>
    <dgm:cxn modelId="{917A01DC-00D7-4D33-AE8F-DB32CD237998}" type="presParOf" srcId="{FBB381AA-7C73-4466-A96F-9225CCEE2770}" destId="{536B719A-1180-4368-B50A-415989F3E66A}" srcOrd="0" destOrd="0" presId="urn:microsoft.com/office/officeart/2005/8/layout/orgChart1"/>
    <dgm:cxn modelId="{1DAE96A1-0E2A-4F34-9938-54F2852C3BCE}" type="presParOf" srcId="{536B719A-1180-4368-B50A-415989F3E66A}" destId="{77C14A67-7050-497D-BB28-569783623323}" srcOrd="0" destOrd="0" presId="urn:microsoft.com/office/officeart/2005/8/layout/orgChart1"/>
    <dgm:cxn modelId="{E1D18D2A-B5BF-4D75-8E6B-18C122325EFC}" type="presParOf" srcId="{77C14A67-7050-497D-BB28-569783623323}" destId="{3F412365-EF01-47AC-835D-DEEFF73B3B5A}" srcOrd="0" destOrd="0" presId="urn:microsoft.com/office/officeart/2005/8/layout/orgChart1"/>
    <dgm:cxn modelId="{323478CC-BF91-4048-BC34-01D4B42459F9}" type="presParOf" srcId="{77C14A67-7050-497D-BB28-569783623323}" destId="{5552ED6E-F52D-4B30-A742-65EAF884A427}" srcOrd="1" destOrd="0" presId="urn:microsoft.com/office/officeart/2005/8/layout/orgChart1"/>
    <dgm:cxn modelId="{45798171-A54D-42F9-AE80-5319E785A7DE}" type="presParOf" srcId="{536B719A-1180-4368-B50A-415989F3E66A}" destId="{D833C15B-BBE0-42C9-AABE-BB7229BB1C39}" srcOrd="1" destOrd="0" presId="urn:microsoft.com/office/officeart/2005/8/layout/orgChart1"/>
    <dgm:cxn modelId="{DD002963-29AC-4003-BC9B-B61332F190BD}" type="presParOf" srcId="{D833C15B-BBE0-42C9-AABE-BB7229BB1C39}" destId="{90313E4E-FE08-4F7B-BB8A-42D6F839B8BD}" srcOrd="0" destOrd="0" presId="urn:microsoft.com/office/officeart/2005/8/layout/orgChart1"/>
    <dgm:cxn modelId="{99A062C8-712B-4658-B7C0-33971A89AADF}" type="presParOf" srcId="{D833C15B-BBE0-42C9-AABE-BB7229BB1C39}" destId="{26587527-6E4A-42D7-AEBC-C074BC743B97}" srcOrd="1" destOrd="0" presId="urn:microsoft.com/office/officeart/2005/8/layout/orgChart1"/>
    <dgm:cxn modelId="{2F2D8528-2893-4692-92A1-2A1084B46017}" type="presParOf" srcId="{26587527-6E4A-42D7-AEBC-C074BC743B97}" destId="{99AFA1A5-D6BF-4042-BB94-28E63B96686D}" srcOrd="0" destOrd="0" presId="urn:microsoft.com/office/officeart/2005/8/layout/orgChart1"/>
    <dgm:cxn modelId="{4B48A849-517E-4B55-BB6B-A15E04D551EE}" type="presParOf" srcId="{99AFA1A5-D6BF-4042-BB94-28E63B96686D}" destId="{0F1BAEDB-9DB8-40E9-A9C8-526207F36AB2}" srcOrd="0" destOrd="0" presId="urn:microsoft.com/office/officeart/2005/8/layout/orgChart1"/>
    <dgm:cxn modelId="{2EA627A1-3602-4675-AF47-5D05F6EC8A5A}" type="presParOf" srcId="{99AFA1A5-D6BF-4042-BB94-28E63B96686D}" destId="{E9C805CD-8C12-4D1B-B748-48F45515D57D}" srcOrd="1" destOrd="0" presId="urn:microsoft.com/office/officeart/2005/8/layout/orgChart1"/>
    <dgm:cxn modelId="{C1F2E153-23E8-4111-BCF0-7FA5489093F1}" type="presParOf" srcId="{26587527-6E4A-42D7-AEBC-C074BC743B97}" destId="{11C9A9A6-FCF9-4B35-9DFF-32BAD0AE3CC4}" srcOrd="1" destOrd="0" presId="urn:microsoft.com/office/officeart/2005/8/layout/orgChart1"/>
    <dgm:cxn modelId="{CFDF4ABE-C3E1-4C5C-AB45-1CD7F16618A0}" type="presParOf" srcId="{11C9A9A6-FCF9-4B35-9DFF-32BAD0AE3CC4}" destId="{A149F6F0-C362-4484-A17E-25918CE97AD0}" srcOrd="0" destOrd="0" presId="urn:microsoft.com/office/officeart/2005/8/layout/orgChart1"/>
    <dgm:cxn modelId="{E6598A8B-3898-4A8F-A65D-1B3954AD92AE}" type="presParOf" srcId="{11C9A9A6-FCF9-4B35-9DFF-32BAD0AE3CC4}" destId="{9891CF45-1001-4FB6-B2EF-947F2228FBA1}" srcOrd="1" destOrd="0" presId="urn:microsoft.com/office/officeart/2005/8/layout/orgChart1"/>
    <dgm:cxn modelId="{056D785B-6104-43C2-9F48-A681386B7B91}" type="presParOf" srcId="{9891CF45-1001-4FB6-B2EF-947F2228FBA1}" destId="{7E17F6D7-9FB5-4C3A-8686-5EEA3D6E7B1E}" srcOrd="0" destOrd="0" presId="urn:microsoft.com/office/officeart/2005/8/layout/orgChart1"/>
    <dgm:cxn modelId="{83BC5818-AFD8-412F-8B68-8D174409847E}" type="presParOf" srcId="{7E17F6D7-9FB5-4C3A-8686-5EEA3D6E7B1E}" destId="{41296AE3-FCC2-4016-86FE-D8987EBACDDA}" srcOrd="0" destOrd="0" presId="urn:microsoft.com/office/officeart/2005/8/layout/orgChart1"/>
    <dgm:cxn modelId="{C34BE78A-F129-4749-A9C1-3DD8CEDCA4C4}" type="presParOf" srcId="{7E17F6D7-9FB5-4C3A-8686-5EEA3D6E7B1E}" destId="{B2751078-A981-465E-B616-E59B2369C2A7}" srcOrd="1" destOrd="0" presId="urn:microsoft.com/office/officeart/2005/8/layout/orgChart1"/>
    <dgm:cxn modelId="{C63DB72D-3179-4A40-8F08-6F4B6279EFC1}" type="presParOf" srcId="{9891CF45-1001-4FB6-B2EF-947F2228FBA1}" destId="{BE036634-A64F-47AB-B34C-87ABFFEC00A7}" srcOrd="1" destOrd="0" presId="urn:microsoft.com/office/officeart/2005/8/layout/orgChart1"/>
    <dgm:cxn modelId="{38EC9B5C-8260-408D-ADC7-61317891CCE7}" type="presParOf" srcId="{9891CF45-1001-4FB6-B2EF-947F2228FBA1}" destId="{D3F213A3-80E3-4301-B4C4-1CD679C5DA4F}" srcOrd="2" destOrd="0" presId="urn:microsoft.com/office/officeart/2005/8/layout/orgChart1"/>
    <dgm:cxn modelId="{2736CD68-D7F9-4B44-91EF-2CB8C82EDBD5}" type="presParOf" srcId="{26587527-6E4A-42D7-AEBC-C074BC743B97}" destId="{1BBC8F62-2858-4794-8A2D-1CDFAF5C57A3}" srcOrd="2" destOrd="0" presId="urn:microsoft.com/office/officeart/2005/8/layout/orgChart1"/>
    <dgm:cxn modelId="{6A83B884-828D-4B1F-9CDE-6486A6D5010D}" type="presParOf" srcId="{D833C15B-BBE0-42C9-AABE-BB7229BB1C39}" destId="{14FC38C8-CAFF-4C12-BBF0-384DE11A3736}" srcOrd="2" destOrd="0" presId="urn:microsoft.com/office/officeart/2005/8/layout/orgChart1"/>
    <dgm:cxn modelId="{96DB11AA-D984-4B94-B29A-12A27499C6DB}" type="presParOf" srcId="{D833C15B-BBE0-42C9-AABE-BB7229BB1C39}" destId="{B7BF4D82-66EC-4FF0-8709-07041D395F6A}" srcOrd="3" destOrd="0" presId="urn:microsoft.com/office/officeart/2005/8/layout/orgChart1"/>
    <dgm:cxn modelId="{034862AE-265C-4120-BFCF-1F385008C98A}" type="presParOf" srcId="{B7BF4D82-66EC-4FF0-8709-07041D395F6A}" destId="{E06DE4F0-DA8B-4958-B18A-5349D41C6F3E}" srcOrd="0" destOrd="0" presId="urn:microsoft.com/office/officeart/2005/8/layout/orgChart1"/>
    <dgm:cxn modelId="{F9FCB58C-A152-4F30-A191-9703E82C5BF8}" type="presParOf" srcId="{E06DE4F0-DA8B-4958-B18A-5349D41C6F3E}" destId="{3DC6A8C1-CC4D-45BA-9BE2-E4F0BCC0A789}" srcOrd="0" destOrd="0" presId="urn:microsoft.com/office/officeart/2005/8/layout/orgChart1"/>
    <dgm:cxn modelId="{2DA14E38-A7B7-42CA-9F4D-1CDF2CEE5798}" type="presParOf" srcId="{E06DE4F0-DA8B-4958-B18A-5349D41C6F3E}" destId="{475E841D-B21C-43D1-B7A0-3E55FB456287}" srcOrd="1" destOrd="0" presId="urn:microsoft.com/office/officeart/2005/8/layout/orgChart1"/>
    <dgm:cxn modelId="{97431451-984A-40C7-A50B-0FD3D57BAD8F}" type="presParOf" srcId="{B7BF4D82-66EC-4FF0-8709-07041D395F6A}" destId="{49184C3A-D3BA-4CDF-8C42-DF2F6C0ED88D}" srcOrd="1" destOrd="0" presId="urn:microsoft.com/office/officeart/2005/8/layout/orgChart1"/>
    <dgm:cxn modelId="{523EB100-3008-4220-A3EA-0C204B311A27}" type="presParOf" srcId="{B7BF4D82-66EC-4FF0-8709-07041D395F6A}" destId="{3053A1D7-4708-4131-88DA-682D00323524}" srcOrd="2" destOrd="0" presId="urn:microsoft.com/office/officeart/2005/8/layout/orgChart1"/>
    <dgm:cxn modelId="{BBC23A77-36D9-4D0B-AB14-790BFD0A98FD}" type="presParOf" srcId="{D833C15B-BBE0-42C9-AABE-BB7229BB1C39}" destId="{FF876E85-68C1-42D9-B639-A26D40247519}" srcOrd="4" destOrd="0" presId="urn:microsoft.com/office/officeart/2005/8/layout/orgChart1"/>
    <dgm:cxn modelId="{1A360728-321E-4687-99AE-8E259122A8EA}" type="presParOf" srcId="{D833C15B-BBE0-42C9-AABE-BB7229BB1C39}" destId="{1D87F5CF-7357-41A5-97B9-F3DC81216127}" srcOrd="5" destOrd="0" presId="urn:microsoft.com/office/officeart/2005/8/layout/orgChart1"/>
    <dgm:cxn modelId="{6D468793-5CDF-4A39-AB1D-40559812F4D8}" type="presParOf" srcId="{1D87F5CF-7357-41A5-97B9-F3DC81216127}" destId="{7A4025C3-2A1E-4C3F-A293-482E2B93D43C}" srcOrd="0" destOrd="0" presId="urn:microsoft.com/office/officeart/2005/8/layout/orgChart1"/>
    <dgm:cxn modelId="{AA3320A7-FD62-4D48-8916-914AA2039549}" type="presParOf" srcId="{7A4025C3-2A1E-4C3F-A293-482E2B93D43C}" destId="{D48C64C8-401D-4A12-A822-AEA870227F6B}" srcOrd="0" destOrd="0" presId="urn:microsoft.com/office/officeart/2005/8/layout/orgChart1"/>
    <dgm:cxn modelId="{2C14EF1D-67A2-4754-AC51-FBD360C18BCF}" type="presParOf" srcId="{7A4025C3-2A1E-4C3F-A293-482E2B93D43C}" destId="{58FA075E-CD59-47AE-B8EA-8BA76D0E1233}" srcOrd="1" destOrd="0" presId="urn:microsoft.com/office/officeart/2005/8/layout/orgChart1"/>
    <dgm:cxn modelId="{DF60FB07-8F2E-44E8-85A2-D1A35DE9FD98}" type="presParOf" srcId="{1D87F5CF-7357-41A5-97B9-F3DC81216127}" destId="{14F615B6-482D-4ADD-A4EA-CFFA1051591C}" srcOrd="1" destOrd="0" presId="urn:microsoft.com/office/officeart/2005/8/layout/orgChart1"/>
    <dgm:cxn modelId="{AF9EBF4B-E60D-4CDD-A5CD-80C93F0CC906}" type="presParOf" srcId="{1D87F5CF-7357-41A5-97B9-F3DC81216127}" destId="{44808D05-DFE9-4253-AA25-4239F16EEF3A}" srcOrd="2" destOrd="0" presId="urn:microsoft.com/office/officeart/2005/8/layout/orgChart1"/>
    <dgm:cxn modelId="{EBB09D8B-A304-40B2-9FB4-874AB636607A}" type="presParOf" srcId="{D833C15B-BBE0-42C9-AABE-BB7229BB1C39}" destId="{470E7E48-B67A-4B66-A4B9-82A02183A39F}" srcOrd="6" destOrd="0" presId="urn:microsoft.com/office/officeart/2005/8/layout/orgChart1"/>
    <dgm:cxn modelId="{211DCC1B-5E0E-4E70-B011-25116CDE3C6D}" type="presParOf" srcId="{D833C15B-BBE0-42C9-AABE-BB7229BB1C39}" destId="{A3727498-91CC-4FCB-A5E8-168CED89E429}" srcOrd="7" destOrd="0" presId="urn:microsoft.com/office/officeart/2005/8/layout/orgChart1"/>
    <dgm:cxn modelId="{0F16D79B-0937-4756-A8BD-FBF3E05AE951}" type="presParOf" srcId="{A3727498-91CC-4FCB-A5E8-168CED89E429}" destId="{8FC20595-FC2F-48C2-BD85-433E41A700F8}" srcOrd="0" destOrd="0" presId="urn:microsoft.com/office/officeart/2005/8/layout/orgChart1"/>
    <dgm:cxn modelId="{DBC05CB4-61AB-4462-9F44-25EBF042B7F0}" type="presParOf" srcId="{8FC20595-FC2F-48C2-BD85-433E41A700F8}" destId="{21B154E2-C3E9-4A4D-8B2D-AC61F967699C}" srcOrd="0" destOrd="0" presId="urn:microsoft.com/office/officeart/2005/8/layout/orgChart1"/>
    <dgm:cxn modelId="{C36AD815-D450-44F9-9945-3099518FC77C}" type="presParOf" srcId="{8FC20595-FC2F-48C2-BD85-433E41A700F8}" destId="{82B9CEF0-5A6D-4646-B95D-40877338D9B8}" srcOrd="1" destOrd="0" presId="urn:microsoft.com/office/officeart/2005/8/layout/orgChart1"/>
    <dgm:cxn modelId="{33F109DB-1D14-41D8-9BBB-802D0A4B950A}" type="presParOf" srcId="{A3727498-91CC-4FCB-A5E8-168CED89E429}" destId="{31968A44-8B9C-491F-BF54-23BE96D8F4F1}" srcOrd="1" destOrd="0" presId="urn:microsoft.com/office/officeart/2005/8/layout/orgChart1"/>
    <dgm:cxn modelId="{6377C9CF-28B1-4308-B40A-78BA9A5CF6C4}" type="presParOf" srcId="{31968A44-8B9C-491F-BF54-23BE96D8F4F1}" destId="{D3EC81A5-6FC9-43AA-93C8-EA20CE3438EB}" srcOrd="0" destOrd="0" presId="urn:microsoft.com/office/officeart/2005/8/layout/orgChart1"/>
    <dgm:cxn modelId="{FF616592-852E-4F07-A189-61DB365BB181}" type="presParOf" srcId="{31968A44-8B9C-491F-BF54-23BE96D8F4F1}" destId="{4279BB6A-BCC5-42B6-BDA3-931EF9F1CC4B}" srcOrd="1" destOrd="0" presId="urn:microsoft.com/office/officeart/2005/8/layout/orgChart1"/>
    <dgm:cxn modelId="{EC30BED9-D4F2-4783-9692-9E6E97F290E0}" type="presParOf" srcId="{4279BB6A-BCC5-42B6-BDA3-931EF9F1CC4B}" destId="{04D7FCC7-B66F-4EF3-8BDF-4488525BAE8C}" srcOrd="0" destOrd="0" presId="urn:microsoft.com/office/officeart/2005/8/layout/orgChart1"/>
    <dgm:cxn modelId="{D846C8B6-1877-4506-BD41-91873A679362}" type="presParOf" srcId="{04D7FCC7-B66F-4EF3-8BDF-4488525BAE8C}" destId="{BC393693-318B-4DE2-AE44-54C9F23FAE77}" srcOrd="0" destOrd="0" presId="urn:microsoft.com/office/officeart/2005/8/layout/orgChart1"/>
    <dgm:cxn modelId="{04877EC4-5004-4C65-B037-31378957F9B2}" type="presParOf" srcId="{04D7FCC7-B66F-4EF3-8BDF-4488525BAE8C}" destId="{8697D9AB-D504-432F-8093-A4D02D0D5BAD}" srcOrd="1" destOrd="0" presId="urn:microsoft.com/office/officeart/2005/8/layout/orgChart1"/>
    <dgm:cxn modelId="{F384F7CB-C102-43FB-A468-6305D82BDBBD}" type="presParOf" srcId="{4279BB6A-BCC5-42B6-BDA3-931EF9F1CC4B}" destId="{F93AEA09-4A3B-4824-92E9-6F1C7AB6E915}" srcOrd="1" destOrd="0" presId="urn:microsoft.com/office/officeart/2005/8/layout/orgChart1"/>
    <dgm:cxn modelId="{8E76FA2D-AFEF-4F28-9B9F-992054F9F155}" type="presParOf" srcId="{4279BB6A-BCC5-42B6-BDA3-931EF9F1CC4B}" destId="{2C7A82BB-BF3B-4D11-973F-3EF6C1D2F19B}" srcOrd="2" destOrd="0" presId="urn:microsoft.com/office/officeart/2005/8/layout/orgChart1"/>
    <dgm:cxn modelId="{2C96A8CC-A2AA-47E8-BCB2-FAA6A03F0FF5}" type="presParOf" srcId="{A3727498-91CC-4FCB-A5E8-168CED89E429}" destId="{8E404CF0-13E0-41F0-895A-32F678445487}" srcOrd="2" destOrd="0" presId="urn:microsoft.com/office/officeart/2005/8/layout/orgChart1"/>
    <dgm:cxn modelId="{F00FB1FD-4608-43E7-9B13-E52F4F73AC00}" type="presParOf" srcId="{536B719A-1180-4368-B50A-415989F3E66A}" destId="{3FBC9A2C-53AA-4490-904F-48C70C93F6D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C81A5-6FC9-43AA-93C8-EA20CE3438EB}">
      <dsp:nvSpPr>
        <dsp:cNvPr id="0" name=""/>
        <dsp:cNvSpPr/>
      </dsp:nvSpPr>
      <dsp:spPr>
        <a:xfrm>
          <a:off x="9525896" y="4727387"/>
          <a:ext cx="91440" cy="11649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4962"/>
              </a:lnTo>
              <a:lnTo>
                <a:pt x="91455" y="11649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E7E48-B67A-4B66-A4B9-82A02183A39F}">
      <dsp:nvSpPr>
        <dsp:cNvPr id="0" name=""/>
        <dsp:cNvSpPr/>
      </dsp:nvSpPr>
      <dsp:spPr>
        <a:xfrm>
          <a:off x="5910922" y="3291172"/>
          <a:ext cx="4657977" cy="424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"/>
              </a:lnTo>
              <a:lnTo>
                <a:pt x="4657977" y="212397"/>
              </a:lnTo>
              <a:lnTo>
                <a:pt x="4657977" y="424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876E85-68C1-42D9-B639-A26D40247519}">
      <dsp:nvSpPr>
        <dsp:cNvPr id="0" name=""/>
        <dsp:cNvSpPr/>
      </dsp:nvSpPr>
      <dsp:spPr>
        <a:xfrm>
          <a:off x="5910922" y="3291172"/>
          <a:ext cx="1739973" cy="424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397"/>
              </a:lnTo>
              <a:lnTo>
                <a:pt x="1739973" y="212397"/>
              </a:lnTo>
              <a:lnTo>
                <a:pt x="1739973" y="424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C38C8-CAFF-4C12-BBF0-384DE11A3736}">
      <dsp:nvSpPr>
        <dsp:cNvPr id="0" name=""/>
        <dsp:cNvSpPr/>
      </dsp:nvSpPr>
      <dsp:spPr>
        <a:xfrm>
          <a:off x="4732892" y="3291172"/>
          <a:ext cx="1178029" cy="424795"/>
        </a:xfrm>
        <a:custGeom>
          <a:avLst/>
          <a:gdLst/>
          <a:ahLst/>
          <a:cxnLst/>
          <a:rect l="0" t="0" r="0" b="0"/>
          <a:pathLst>
            <a:path>
              <a:moveTo>
                <a:pt x="1178029" y="0"/>
              </a:moveTo>
              <a:lnTo>
                <a:pt x="1178029" y="212397"/>
              </a:lnTo>
              <a:lnTo>
                <a:pt x="0" y="212397"/>
              </a:lnTo>
              <a:lnTo>
                <a:pt x="0" y="424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49F6F0-C362-4484-A17E-25918CE97AD0}">
      <dsp:nvSpPr>
        <dsp:cNvPr id="0" name=""/>
        <dsp:cNvSpPr/>
      </dsp:nvSpPr>
      <dsp:spPr>
        <a:xfrm>
          <a:off x="266136" y="4727387"/>
          <a:ext cx="91440" cy="1255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55888"/>
              </a:lnTo>
              <a:lnTo>
                <a:pt x="126126" y="12558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13E4E-FE08-4F7B-BB8A-42D6F839B8BD}">
      <dsp:nvSpPr>
        <dsp:cNvPr id="0" name=""/>
        <dsp:cNvSpPr/>
      </dsp:nvSpPr>
      <dsp:spPr>
        <a:xfrm>
          <a:off x="1533917" y="3291172"/>
          <a:ext cx="4377005" cy="424795"/>
        </a:xfrm>
        <a:custGeom>
          <a:avLst/>
          <a:gdLst/>
          <a:ahLst/>
          <a:cxnLst/>
          <a:rect l="0" t="0" r="0" b="0"/>
          <a:pathLst>
            <a:path>
              <a:moveTo>
                <a:pt x="4377005" y="0"/>
              </a:moveTo>
              <a:lnTo>
                <a:pt x="4377005" y="212397"/>
              </a:lnTo>
              <a:lnTo>
                <a:pt x="0" y="212397"/>
              </a:lnTo>
              <a:lnTo>
                <a:pt x="0" y="4247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12365-EF01-47AC-835D-DEEFF73B3B5A}">
      <dsp:nvSpPr>
        <dsp:cNvPr id="0" name=""/>
        <dsp:cNvSpPr/>
      </dsp:nvSpPr>
      <dsp:spPr>
        <a:xfrm>
          <a:off x="4664318" y="2279754"/>
          <a:ext cx="2493207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Your Research</a:t>
          </a:r>
          <a:endParaRPr lang="en-US" sz="2000" b="1" kern="1200" dirty="0"/>
        </a:p>
      </dsp:txBody>
      <dsp:txXfrm>
        <a:off x="4664318" y="2279754"/>
        <a:ext cx="2493207" cy="1011418"/>
      </dsp:txXfrm>
    </dsp:sp>
    <dsp:sp modelId="{0F1BAEDB-9DB8-40E9-A9C8-526207F36AB2}">
      <dsp:nvSpPr>
        <dsp:cNvPr id="0" name=""/>
        <dsp:cNvSpPr/>
      </dsp:nvSpPr>
      <dsp:spPr>
        <a:xfrm>
          <a:off x="6341" y="3715968"/>
          <a:ext cx="3055151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Introduction/Background </a:t>
          </a:r>
          <a:endParaRPr lang="en-US" sz="2000" b="1" kern="1200" dirty="0"/>
        </a:p>
      </dsp:txBody>
      <dsp:txXfrm>
        <a:off x="6341" y="3715968"/>
        <a:ext cx="3055151" cy="1011418"/>
      </dsp:txXfrm>
    </dsp:sp>
    <dsp:sp modelId="{41296AE3-FCC2-4016-86FE-D8987EBACDDA}">
      <dsp:nvSpPr>
        <dsp:cNvPr id="0" name=""/>
        <dsp:cNvSpPr/>
      </dsp:nvSpPr>
      <dsp:spPr>
        <a:xfrm>
          <a:off x="392263" y="5477566"/>
          <a:ext cx="2143742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Hypothesis/Predictions </a:t>
          </a:r>
          <a:endParaRPr lang="en-US" sz="1600" b="1" kern="1200" dirty="0"/>
        </a:p>
      </dsp:txBody>
      <dsp:txXfrm>
        <a:off x="392263" y="5477566"/>
        <a:ext cx="2143742" cy="1011418"/>
      </dsp:txXfrm>
    </dsp:sp>
    <dsp:sp modelId="{3DC6A8C1-CC4D-45BA-9BE2-E4F0BCC0A789}">
      <dsp:nvSpPr>
        <dsp:cNvPr id="0" name=""/>
        <dsp:cNvSpPr/>
      </dsp:nvSpPr>
      <dsp:spPr>
        <a:xfrm>
          <a:off x="3486288" y="3715968"/>
          <a:ext cx="2493207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Method </a:t>
          </a:r>
          <a:endParaRPr lang="en-US" sz="2000" b="1" kern="1200" dirty="0"/>
        </a:p>
      </dsp:txBody>
      <dsp:txXfrm>
        <a:off x="3486288" y="3715968"/>
        <a:ext cx="2493207" cy="1011418"/>
      </dsp:txXfrm>
    </dsp:sp>
    <dsp:sp modelId="{D48C64C8-401D-4A12-A822-AEA870227F6B}">
      <dsp:nvSpPr>
        <dsp:cNvPr id="0" name=""/>
        <dsp:cNvSpPr/>
      </dsp:nvSpPr>
      <dsp:spPr>
        <a:xfrm>
          <a:off x="6404292" y="3715968"/>
          <a:ext cx="2493207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Results </a:t>
          </a:r>
          <a:endParaRPr lang="en-US" sz="2000" b="1" kern="1200" dirty="0"/>
        </a:p>
      </dsp:txBody>
      <dsp:txXfrm>
        <a:off x="6404292" y="3715968"/>
        <a:ext cx="2493207" cy="1011418"/>
      </dsp:txXfrm>
    </dsp:sp>
    <dsp:sp modelId="{21B154E2-C3E9-4A4D-8B2D-AC61F967699C}">
      <dsp:nvSpPr>
        <dsp:cNvPr id="0" name=""/>
        <dsp:cNvSpPr/>
      </dsp:nvSpPr>
      <dsp:spPr>
        <a:xfrm>
          <a:off x="9322295" y="3715968"/>
          <a:ext cx="2493207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Discussion/Conclusion </a:t>
          </a:r>
          <a:endParaRPr lang="en-US" sz="2000" b="1" kern="1200" dirty="0"/>
        </a:p>
      </dsp:txBody>
      <dsp:txXfrm>
        <a:off x="9322295" y="3715968"/>
        <a:ext cx="2493207" cy="1011418"/>
      </dsp:txXfrm>
    </dsp:sp>
    <dsp:sp modelId="{BC393693-318B-4DE2-AE44-54C9F23FAE77}">
      <dsp:nvSpPr>
        <dsp:cNvPr id="0" name=""/>
        <dsp:cNvSpPr/>
      </dsp:nvSpPr>
      <dsp:spPr>
        <a:xfrm>
          <a:off x="9617351" y="5386640"/>
          <a:ext cx="2143742" cy="10114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References</a:t>
          </a:r>
          <a:endParaRPr lang="en-US" sz="1600" b="1" kern="1200" dirty="0"/>
        </a:p>
      </dsp:txBody>
      <dsp:txXfrm>
        <a:off x="9617351" y="5386640"/>
        <a:ext cx="2143742" cy="1011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2CCA6-CE49-414B-978E-DE4E90DF125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A51FB-28CC-4839-8F29-AB495E3EC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12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7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1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32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0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5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9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7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0336A27-931E-4459-97D5-48E4C967FF68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1215287-62F6-49AC-88C9-9C8E276E9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80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eku.edu/ritchisong/posterpres.html" TargetMode="External"/><Relationship Id="rId2" Type="http://schemas.openxmlformats.org/officeDocument/2006/relationships/hyperlink" Target="http://www.ncsu.edu/project/post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uides.nyu.edu/poster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dentity.ku.edu/logos/download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Psychology Research Posters</a:t>
            </a:r>
            <a:br>
              <a:rPr lang="en-US" dirty="0" smtClean="0"/>
            </a:br>
            <a:r>
              <a:rPr lang="en-US" dirty="0" smtClean="0"/>
              <a:t>PSYC 101.1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Layouts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Use between 2 to 4 columns </a:t>
            </a:r>
          </a:p>
          <a:p>
            <a:r>
              <a:rPr lang="en-US" sz="4000" dirty="0" smtClean="0"/>
              <a:t>You want flow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896" y="178128"/>
            <a:ext cx="8462757" cy="6515979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303814" y="1935679"/>
            <a:ext cx="938150" cy="3768626"/>
          </a:xfrm>
          <a:prstGeom prst="downArrow">
            <a:avLst>
              <a:gd name="adj1" fmla="val 26191"/>
              <a:gd name="adj2" fmla="val 880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565077" y="1904201"/>
            <a:ext cx="938150" cy="3768626"/>
          </a:xfrm>
          <a:prstGeom prst="downArrow">
            <a:avLst>
              <a:gd name="adj1" fmla="val 26191"/>
              <a:gd name="adj2" fmla="val 880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9" y="377226"/>
            <a:ext cx="8310872" cy="6249865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>
            <a:off x="2873828" y="617882"/>
            <a:ext cx="2196935" cy="1318161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Down Arrow 3"/>
          <p:cNvSpPr/>
          <p:nvPr/>
        </p:nvSpPr>
        <p:spPr>
          <a:xfrm>
            <a:off x="5129150" y="697858"/>
            <a:ext cx="2196935" cy="1318161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Down Arrow 4"/>
          <p:cNvSpPr/>
          <p:nvPr/>
        </p:nvSpPr>
        <p:spPr>
          <a:xfrm>
            <a:off x="7384473" y="697858"/>
            <a:ext cx="2196935" cy="1318161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Layouts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Use between 2 to 4 columns </a:t>
            </a:r>
          </a:p>
          <a:p>
            <a:r>
              <a:rPr lang="en-US" sz="4000" dirty="0" smtClean="0"/>
              <a:t>You want flow </a:t>
            </a:r>
          </a:p>
          <a:p>
            <a:r>
              <a:rPr lang="en-US" sz="4000" dirty="0" smtClean="0"/>
              <a:t>Make sure to have some sort of clear divide between sections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005" y="343889"/>
            <a:ext cx="8213519" cy="623700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44384" y="1330036"/>
            <a:ext cx="1650671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9208438">
            <a:off x="9617034" y="1974890"/>
            <a:ext cx="1650671" cy="6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not want to much text </a:t>
            </a:r>
          </a:p>
          <a:p>
            <a:r>
              <a:rPr lang="en-US" sz="4000" dirty="0" smtClean="0"/>
              <a:t>Need to leave out the unnecessary details </a:t>
            </a:r>
          </a:p>
          <a:p>
            <a:pPr lvl="1"/>
            <a:r>
              <a:rPr lang="en-US" sz="4000" dirty="0" smtClean="0"/>
              <a:t>You can save those for talking in person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7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20" y="-83232"/>
            <a:ext cx="9342723" cy="70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7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 not want to much text</a:t>
            </a:r>
          </a:p>
          <a:p>
            <a:r>
              <a:rPr lang="en-US" sz="4000" dirty="0"/>
              <a:t>Need to leave out the unnecessary details </a:t>
            </a:r>
          </a:p>
          <a:p>
            <a:pPr lvl="1"/>
            <a:r>
              <a:rPr lang="en-US" sz="4000" dirty="0"/>
              <a:t>You can save those for talking in person </a:t>
            </a:r>
            <a:endParaRPr lang="en-US" sz="4000" dirty="0" smtClean="0"/>
          </a:p>
          <a:p>
            <a:r>
              <a:rPr lang="en-US" sz="4000" dirty="0" smtClean="0"/>
              <a:t>Want your text to be readable from a leas a couple feet away if possible </a:t>
            </a:r>
          </a:p>
          <a:p>
            <a:r>
              <a:rPr lang="en-US" sz="4000" dirty="0" smtClean="0"/>
              <a:t>Do not want a lot of text crammed together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0150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11" y="218270"/>
            <a:ext cx="8916451" cy="6582049"/>
          </a:xfrm>
          <a:prstGeom prst="rect">
            <a:avLst/>
          </a:prstGeom>
        </p:spPr>
      </p:pic>
      <p:sp>
        <p:nvSpPr>
          <p:cNvPr id="3" name="Right Arrow Callout 2"/>
          <p:cNvSpPr/>
          <p:nvPr/>
        </p:nvSpPr>
        <p:spPr>
          <a:xfrm>
            <a:off x="781680" y="2480594"/>
            <a:ext cx="3961769" cy="225142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Ex: Use boxes, pictures, and graphs to separate!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2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7154"/>
            <a:ext cx="8743950" cy="65579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0113492">
            <a:off x="1508760" y="4309111"/>
            <a:ext cx="3166110" cy="7200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0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Goals of a Poster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2011680"/>
            <a:ext cx="11878056" cy="420624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Share your research</a:t>
            </a:r>
          </a:p>
          <a:p>
            <a:r>
              <a:rPr lang="en-US" sz="3600" dirty="0" smtClean="0"/>
              <a:t>Attract people to your research </a:t>
            </a:r>
            <a:endParaRPr lang="en-US" sz="3600" dirty="0" smtClean="0"/>
          </a:p>
          <a:p>
            <a:r>
              <a:rPr lang="en-US" sz="3600" dirty="0" smtClean="0"/>
              <a:t>Get feedback on your research </a:t>
            </a:r>
          </a:p>
          <a:p>
            <a:r>
              <a:rPr lang="en-US" sz="3600" dirty="0" smtClean="0"/>
              <a:t>Improve your resume and CV </a:t>
            </a:r>
          </a:p>
          <a:p>
            <a:r>
              <a:rPr lang="en-US" sz="3600" dirty="0" smtClean="0"/>
              <a:t>Help network and meet other researchers with similar interests</a:t>
            </a:r>
          </a:p>
          <a:p>
            <a:r>
              <a:rPr lang="en-US" sz="3600" dirty="0" smtClean="0"/>
              <a:t>Work closely with other researches and professor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337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 not want too many colors unless they are used on graphs, tables, etc. </a:t>
            </a:r>
          </a:p>
          <a:p>
            <a:r>
              <a:rPr lang="en-US" sz="3200" dirty="0" smtClean="0"/>
              <a:t>Very important because help convey a lot of information in a short amount of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74" y="0"/>
            <a:ext cx="8865983" cy="6665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351" y="5735782"/>
            <a:ext cx="51538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BAD EXAMPLE OF COLOR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34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Do not want too many colors unless they are used on graphs, tables, etc. </a:t>
            </a:r>
          </a:p>
          <a:p>
            <a:r>
              <a:rPr lang="en-US" sz="3200" dirty="0" smtClean="0"/>
              <a:t>Very important because help convey a lot of information in a short amount of time </a:t>
            </a:r>
          </a:p>
          <a:p>
            <a:r>
              <a:rPr lang="en-US" sz="3200" dirty="0" smtClean="0"/>
              <a:t>Pictures can be used to helped separate text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88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797" y="78187"/>
            <a:ext cx="9047822" cy="67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Visuals- Tables and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Keep them simple </a:t>
            </a:r>
          </a:p>
          <a:p>
            <a:r>
              <a:rPr lang="en-US" sz="3600" dirty="0" smtClean="0"/>
              <a:t>Only include ones significant to the main points of your research </a:t>
            </a:r>
          </a:p>
          <a:p>
            <a:r>
              <a:rPr lang="en-US" sz="3600" dirty="0" smtClean="0"/>
              <a:t>Provide legends and keys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93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Visuals- Tables and figures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02951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4740" y="6025662"/>
            <a:ext cx="2379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BAD USE OF FIGURE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52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 – Text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Want it to match with other colors on the poster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2" y="2565070"/>
            <a:ext cx="5408939" cy="416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846" y="2647862"/>
            <a:ext cx="5323480" cy="39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Visuals – Text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Want colors that help your poster pop out at people passing by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98" y="2683488"/>
            <a:ext cx="5323480" cy="3999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59" y="2649376"/>
            <a:ext cx="5427907" cy="4067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95755" y="5913444"/>
            <a:ext cx="90456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56629" y="6066284"/>
            <a:ext cx="123863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8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Visuals – Text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Sorry, KU colors will not work very well </a:t>
            </a:r>
            <a:endParaRPr lang="en-US" sz="3600" dirty="0"/>
          </a:p>
        </p:txBody>
      </p:sp>
      <p:pic>
        <p:nvPicPr>
          <p:cNvPr id="3074" name="Picture 2" descr="http://people.eku.edu/ritchisong/yelw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14" y="5018904"/>
            <a:ext cx="8233508" cy="7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eople.eku.edu/ritchisong/blr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15" y="4243753"/>
            <a:ext cx="8225338" cy="77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eople.eku.edu/ritchisong/color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13" y="3505200"/>
            <a:ext cx="8233509" cy="7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Visuals- Fun Fact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colors have different effects on reading! </a:t>
            </a:r>
          </a:p>
          <a:p>
            <a:r>
              <a:rPr lang="en-US" dirty="0" smtClean="0"/>
              <a:t>Black text on a red background= better memory </a:t>
            </a:r>
          </a:p>
          <a:p>
            <a:r>
              <a:rPr lang="en-US" dirty="0" smtClean="0"/>
              <a:t>Black text on a blue background= more creativity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799" y="4114800"/>
            <a:ext cx="5025483" cy="2103120"/>
          </a:xfrm>
          <a:prstGeom prst="rect">
            <a:avLst/>
          </a:prstGeom>
          <a:solidFill>
            <a:srgbClr val="CC00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Recall words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698426" y="4114800"/>
            <a:ext cx="5008756" cy="2102005"/>
          </a:xfrm>
          <a:prstGeom prst="rect">
            <a:avLst/>
          </a:prstGeom>
          <a:solidFill>
            <a:srgbClr val="4F81BD">
              <a:lumMod val="75000"/>
            </a:srgb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Think creatively</a:t>
            </a:r>
          </a:p>
        </p:txBody>
      </p:sp>
    </p:spTree>
    <p:extLst>
      <p:ext uri="{BB962C8B-B14F-4D97-AF65-F5344CB8AC3E}">
        <p14:creationId xmlns:p14="http://schemas.microsoft.com/office/powerpoint/2010/main" val="10068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0841558"/>
              </p:ext>
            </p:extLst>
          </p:nvPr>
        </p:nvGraphicFramePr>
        <p:xfrm>
          <a:off x="96319" y="-166256"/>
          <a:ext cx="12095681" cy="844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Layout Sections </a:t>
            </a: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>
            <a:off x="4037559" y="4736122"/>
            <a:ext cx="3786554" cy="202809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only want the main points from each part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Dress nice when giving a poster presentation </a:t>
            </a:r>
            <a:endParaRPr lang="en-US" sz="4000" dirty="0"/>
          </a:p>
        </p:txBody>
      </p:sp>
      <p:pic>
        <p:nvPicPr>
          <p:cNvPr id="1026" name="Picture 2" descr="http://gillab.ku.edu/images/posters2014/posters-3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21"/>
          <a:stretch/>
        </p:blipFill>
        <p:spPr bwMode="auto">
          <a:xfrm>
            <a:off x="381206" y="2936742"/>
            <a:ext cx="2730129" cy="36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llab.ku.edu/images/posters2014/posters-1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8" t="16140"/>
          <a:stretch/>
        </p:blipFill>
        <p:spPr bwMode="auto">
          <a:xfrm>
            <a:off x="3478358" y="2772297"/>
            <a:ext cx="4206087" cy="400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illab.ku.edu/images/posters2014/posters-3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-367" b="367"/>
          <a:stretch/>
        </p:blipFill>
        <p:spPr bwMode="auto">
          <a:xfrm>
            <a:off x="8051469" y="2874503"/>
            <a:ext cx="3574474" cy="37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8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Use hand motions </a:t>
            </a:r>
            <a:endParaRPr lang="en-US" sz="4400" dirty="0"/>
          </a:p>
        </p:txBody>
      </p:sp>
      <p:pic>
        <p:nvPicPr>
          <p:cNvPr id="2050" name="Picture 2" descr="http://gillab.ku.edu/images/posters2014/posters-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146" y="2640870"/>
            <a:ext cx="5865214" cy="411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2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 creative and have fun!....to a point </a:t>
            </a:r>
            <a:endParaRPr lang="en-US" sz="4000" dirty="0"/>
          </a:p>
        </p:txBody>
      </p:sp>
      <p:pic>
        <p:nvPicPr>
          <p:cNvPr id="1026" name="Picture 2" descr="https://encrypted-tbn0.gstatic.com/images?q=tbn:ANd9GcSki7acjH4LfaZmfBljnB0tQCEedTuUa4fvgP6uRMzTRlIAT-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21" y="2693339"/>
            <a:ext cx="57054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Our lab website has many poster examples </a:t>
            </a:r>
          </a:p>
          <a:p>
            <a:r>
              <a:rPr lang="en-US" sz="3200" dirty="0" smtClean="0"/>
              <a:t>Follow the links below </a:t>
            </a:r>
          </a:p>
          <a:p>
            <a:pPr lvl="1"/>
            <a:r>
              <a:rPr lang="en-US" sz="3200" dirty="0">
                <a:hlinkClick r:id="rId2"/>
              </a:rPr>
              <a:t>http://www.ncsu.edu/project/posters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 lvl="1"/>
            <a:r>
              <a:rPr lang="en-US" sz="3200" dirty="0">
                <a:hlinkClick r:id="rId3"/>
              </a:rPr>
              <a:t>http://</a:t>
            </a:r>
            <a:r>
              <a:rPr lang="en-US" sz="3200" dirty="0" smtClean="0">
                <a:hlinkClick r:id="rId3"/>
              </a:rPr>
              <a:t>people.eku.edu/ritchisong/posterpres.html</a:t>
            </a:r>
            <a:endParaRPr lang="en-US" sz="3200" dirty="0" smtClean="0"/>
          </a:p>
          <a:p>
            <a:pPr lvl="1"/>
            <a:r>
              <a:rPr lang="en-US" sz="3200" dirty="0">
                <a:hlinkClick r:id="rId4"/>
              </a:rPr>
              <a:t>http://</a:t>
            </a:r>
            <a:r>
              <a:rPr lang="en-US" sz="3200" dirty="0" smtClean="0">
                <a:hlinkClick r:id="rId4"/>
              </a:rPr>
              <a:t>guides.nyu.edu/posters</a:t>
            </a:r>
            <a:endParaRPr lang="en-US" sz="32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Helpful Links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for KU logo: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identity.ku.edu/logos/downloads.shtml</a:t>
            </a:r>
            <a:endParaRPr lang="en-US" dirty="0" smtClean="0"/>
          </a:p>
          <a:p>
            <a:pPr lvl="1"/>
            <a:r>
              <a:rPr lang="en-US" dirty="0" smtClean="0"/>
              <a:t>Need permission to use the Jayhawk 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r>
              <a:rPr lang="en-US" dirty="0" smtClean="0"/>
              <a:t>Check the lab website for poster examples </a:t>
            </a:r>
          </a:p>
          <a:p>
            <a:pPr marL="228600" lvl="1" indent="0">
              <a:buNone/>
            </a:pPr>
            <a:r>
              <a:rPr lang="en-US" dirty="0" smtClean="0"/>
              <a:t>Gillab.ku.edu 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785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Layout </a:t>
            </a:r>
            <a:r>
              <a:rPr lang="en-US" dirty="0"/>
              <a:t>Sections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1961535"/>
            <a:ext cx="2077348" cy="2779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904" y="4147523"/>
            <a:ext cx="2029706" cy="2710477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>
            <a:off x="3850784" y="4462032"/>
            <a:ext cx="3039414" cy="11145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68203" y="3335629"/>
            <a:ext cx="3721995" cy="528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6835" y="2614411"/>
            <a:ext cx="4595937" cy="3489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0784" y="2016042"/>
            <a:ext cx="576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Pretend it is a summary of a research article!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9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 Layouts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Use between 2 to 4 columns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746" y="74001"/>
            <a:ext cx="8810854" cy="67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55" y="0"/>
            <a:ext cx="8895840" cy="67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0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78" y="82318"/>
            <a:ext cx="9010087" cy="67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992" y="274320"/>
            <a:ext cx="10459334" cy="64269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483" y="2072530"/>
            <a:ext cx="724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56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169</TotalTime>
  <Words>470</Words>
  <Application>Microsoft Office PowerPoint</Application>
  <PresentationFormat>Widescreen</PresentationFormat>
  <Paragraphs>88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Calibri</vt:lpstr>
      <vt:lpstr>Corbel</vt:lpstr>
      <vt:lpstr>Wingdings</vt:lpstr>
      <vt:lpstr>Banded</vt:lpstr>
      <vt:lpstr>Intro to Psychology Research Posters PSYC 101.1</vt:lpstr>
      <vt:lpstr>Main Goals of a Poster </vt:lpstr>
      <vt:lpstr>Poster Layout Sections </vt:lpstr>
      <vt:lpstr>Poster Layout Sections </vt:lpstr>
      <vt:lpstr>Poster Layouts </vt:lpstr>
      <vt:lpstr>PowerPoint Presentation</vt:lpstr>
      <vt:lpstr>PowerPoint Presentation</vt:lpstr>
      <vt:lpstr>PowerPoint Presentation</vt:lpstr>
      <vt:lpstr>PowerPoint Presentation</vt:lpstr>
      <vt:lpstr>Poster Layouts </vt:lpstr>
      <vt:lpstr>PowerPoint Presentation</vt:lpstr>
      <vt:lpstr>PowerPoint Presentation</vt:lpstr>
      <vt:lpstr>Poster Layouts </vt:lpstr>
      <vt:lpstr>PowerPoint Presentation</vt:lpstr>
      <vt:lpstr>Poster text</vt:lpstr>
      <vt:lpstr>PowerPoint Presentation</vt:lpstr>
      <vt:lpstr>Poster text</vt:lpstr>
      <vt:lpstr>PowerPoint Presentation</vt:lpstr>
      <vt:lpstr>PowerPoint Presentation</vt:lpstr>
      <vt:lpstr>Visuals </vt:lpstr>
      <vt:lpstr>PowerPoint Presentation</vt:lpstr>
      <vt:lpstr>Visuals</vt:lpstr>
      <vt:lpstr>PowerPoint Presentation</vt:lpstr>
      <vt:lpstr>Visuals- Tables and figures</vt:lpstr>
      <vt:lpstr>Visuals- Tables and figures</vt:lpstr>
      <vt:lpstr>Visuals – Text color</vt:lpstr>
      <vt:lpstr>Visuals – Text color</vt:lpstr>
      <vt:lpstr>Visuals – Text color</vt:lpstr>
      <vt:lpstr>Visuals- Fun Fact </vt:lpstr>
      <vt:lpstr>Additional Notes </vt:lpstr>
      <vt:lpstr>Additional Notes</vt:lpstr>
      <vt:lpstr>Additional Notes</vt:lpstr>
      <vt:lpstr>Where to find additional resources</vt:lpstr>
      <vt:lpstr>Other Helpful Links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Posters 101</dc:title>
  <dc:creator>owner</dc:creator>
  <cp:lastModifiedBy>Austen</cp:lastModifiedBy>
  <cp:revision>20</cp:revision>
  <dcterms:created xsi:type="dcterms:W3CDTF">2015-03-25T13:07:22Z</dcterms:created>
  <dcterms:modified xsi:type="dcterms:W3CDTF">2016-04-04T05:09:13Z</dcterms:modified>
</cp:coreProperties>
</file>